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07FF0-8836-44F7-96F8-A5A272442C5F}" type="datetimeFigureOut">
              <a:rPr lang="en-US" smtClean="0"/>
              <a:t>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9AD44-6910-4A80-A5AF-4DBD300C4A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err="1" smtClean="0"/>
              <a:t>Amit</a:t>
            </a:r>
            <a:r>
              <a:rPr lang="en-US" sz="3600" dirty="0" smtClean="0"/>
              <a:t> </a:t>
            </a:r>
            <a:r>
              <a:rPr lang="en-US" sz="3600" dirty="0" err="1" smtClean="0"/>
              <a:t>Sood</a:t>
            </a:r>
            <a:r>
              <a:rPr lang="en-US" sz="3600" dirty="0" smtClean="0"/>
              <a:t> Photography</a:t>
            </a:r>
            <a:endParaRPr lang="en-US" sz="3600" dirty="0"/>
          </a:p>
        </p:txBody>
      </p:sp>
      <p:pic>
        <p:nvPicPr>
          <p:cNvPr id="7" name="Content Placeholder 6" descr="Amit-Sood-Profile-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4452682" cy="5029200"/>
          </a:xfrm>
        </p:spPr>
      </p:pic>
      <p:sp>
        <p:nvSpPr>
          <p:cNvPr id="8" name="Rectangle 7"/>
          <p:cNvSpPr/>
          <p:nvPr/>
        </p:nvSpPr>
        <p:spPr>
          <a:xfrm>
            <a:off x="5486400" y="3124200"/>
            <a:ext cx="2971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Amit</a:t>
            </a:r>
            <a:r>
              <a:rPr lang="en-US" sz="1600" dirty="0"/>
              <a:t> </a:t>
            </a:r>
            <a:r>
              <a:rPr lang="en-US" sz="1600" dirty="0" err="1"/>
              <a:t>Sood</a:t>
            </a:r>
            <a:r>
              <a:rPr lang="en-US" sz="1600" dirty="0"/>
              <a:t>, a professional ace celebrity Wedding Photography artist of </a:t>
            </a:r>
            <a:r>
              <a:rPr lang="en-US" sz="1600" dirty="0" err="1" smtClean="0"/>
              <a:t>Tricity</a:t>
            </a:r>
            <a:r>
              <a:rPr lang="en-US" sz="1600" dirty="0"/>
              <a:t>, who pioneered the art of cinematic filming, candid photography and pre-wedding shoots in City </a:t>
            </a:r>
            <a:r>
              <a:rPr lang="en-US" sz="1600" dirty="0" smtClean="0"/>
              <a:t>Beautiful.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https://www.amitsoodphotography.com</a:t>
            </a:r>
            <a:endParaRPr lang="en-US" sz="2000" dirty="0"/>
          </a:p>
        </p:txBody>
      </p:sp>
      <p:pic>
        <p:nvPicPr>
          <p:cNvPr id="1026" name="Picture 2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752600"/>
            <a:ext cx="3577582" cy="99059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86000" y="6488668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/>
              <a:t>P</a:t>
            </a:r>
            <a:r>
              <a:rPr lang="en-US" sz="3600" dirty="0" smtClean="0"/>
              <a:t>hotographer in </a:t>
            </a:r>
            <a:r>
              <a:rPr lang="en-US" sz="3600" dirty="0"/>
              <a:t>C</a:t>
            </a:r>
            <a:r>
              <a:rPr lang="en-US" sz="3600" dirty="0" smtClean="0"/>
              <a:t>handigarh for Pre </a:t>
            </a:r>
            <a:r>
              <a:rPr lang="en-US" sz="3600" dirty="0"/>
              <a:t>W</a:t>
            </a:r>
            <a:r>
              <a:rPr lang="en-US" sz="3600" dirty="0" smtClean="0"/>
              <a:t>edding</a:t>
            </a:r>
            <a:endParaRPr lang="en-US" sz="3600" dirty="0"/>
          </a:p>
        </p:txBody>
      </p:sp>
      <p:pic>
        <p:nvPicPr>
          <p:cNvPr id="4" name="Content Placeholder 3" descr="Amit Sood 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3017309" cy="4525963"/>
          </a:xfrm>
        </p:spPr>
      </p:pic>
      <p:sp>
        <p:nvSpPr>
          <p:cNvPr id="5" name="Rectangle 4"/>
          <p:cNvSpPr/>
          <p:nvPr/>
        </p:nvSpPr>
        <p:spPr>
          <a:xfrm>
            <a:off x="4419600" y="45720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i="1" dirty="0"/>
              <a:t>He has shot wedding ceremonies of celebrities which include the wedding of popular actor- </a:t>
            </a:r>
            <a:r>
              <a:rPr lang="en-US" sz="1600" b="1" i="1" dirty="0" err="1"/>
              <a:t>Sargun</a:t>
            </a:r>
            <a:r>
              <a:rPr lang="en-US" sz="1600" b="1" i="1" dirty="0"/>
              <a:t> Mehta as well as renowned singer, </a:t>
            </a:r>
            <a:r>
              <a:rPr lang="en-US" sz="1600" b="1" i="1" dirty="0" err="1"/>
              <a:t>Navraj</a:t>
            </a:r>
            <a:r>
              <a:rPr lang="en-US" sz="1600" b="1" i="1" dirty="0"/>
              <a:t> Hans.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https://www.amitsoodphotography.com/photography/pre-wedding/</a:t>
            </a:r>
            <a:endParaRPr lang="en-US" sz="1600" dirty="0"/>
          </a:p>
        </p:txBody>
      </p:sp>
      <p:pic>
        <p:nvPicPr>
          <p:cNvPr id="2050" name="Picture 2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028950"/>
            <a:ext cx="4376738" cy="121187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838200" y="6248400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/>
              <a:t>C</a:t>
            </a:r>
            <a:r>
              <a:rPr lang="en-US" sz="3600" dirty="0" smtClean="0"/>
              <a:t>andid </a:t>
            </a:r>
            <a:r>
              <a:rPr lang="en-US" sz="3600" dirty="0"/>
              <a:t>W</a:t>
            </a:r>
            <a:r>
              <a:rPr lang="en-US" sz="3600" dirty="0" smtClean="0"/>
              <a:t>edding </a:t>
            </a:r>
            <a:r>
              <a:rPr lang="en-US" sz="3600" dirty="0"/>
              <a:t>P</a:t>
            </a:r>
            <a:r>
              <a:rPr lang="en-US" sz="3600" dirty="0" smtClean="0"/>
              <a:t>hotographer in </a:t>
            </a:r>
            <a:r>
              <a:rPr lang="en-US" sz="3600" dirty="0"/>
              <a:t>C</a:t>
            </a:r>
            <a:r>
              <a:rPr lang="en-US" sz="3600" dirty="0" smtClean="0"/>
              <a:t>handigarh</a:t>
            </a:r>
            <a:endParaRPr lang="en-US" sz="3600" dirty="0"/>
          </a:p>
        </p:txBody>
      </p:sp>
      <p:pic>
        <p:nvPicPr>
          <p:cNvPr id="4" name="Content Placeholder 3" descr="IMG_22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3622096" cy="4525963"/>
          </a:xfrm>
        </p:spPr>
      </p:pic>
      <p:sp>
        <p:nvSpPr>
          <p:cNvPr id="5" name="Rectangle 4"/>
          <p:cNvSpPr/>
          <p:nvPr/>
        </p:nvSpPr>
        <p:spPr>
          <a:xfrm>
            <a:off x="1447800" y="6248400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410200" y="4953000"/>
            <a:ext cx="3505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An expert in the art of candid photography and cinematography,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Amit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views photography as a passion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https://www.amitsoodphotography.com/photography/candid/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3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899088"/>
            <a:ext cx="3633788" cy="1444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dirty="0" smtClean="0"/>
              <a:t>Wedding Films and Photography Chandigarh</a:t>
            </a:r>
            <a:endParaRPr lang="en-US" sz="3600" dirty="0"/>
          </a:p>
        </p:txBody>
      </p:sp>
      <p:pic>
        <p:nvPicPr>
          <p:cNvPr id="4" name="Content Placeholder 3" descr="IMG_01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05000"/>
            <a:ext cx="4572000" cy="3429000"/>
          </a:xfrm>
        </p:spPr>
      </p:pic>
      <p:sp>
        <p:nvSpPr>
          <p:cNvPr id="5" name="Rectangle 4"/>
          <p:cNvSpPr/>
          <p:nvPr/>
        </p:nvSpPr>
        <p:spPr>
          <a:xfrm>
            <a:off x="2667000" y="5410200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867400" y="4953000"/>
            <a:ext cx="2971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What’s more, he is the only photographer in India to shoot an engagement event on a Boeing, the popular commercial airplane.</a:t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https://www.amitsoodphotography.com/films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5462" y="3429001"/>
            <a:ext cx="3414883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Not Only Photographer</a:t>
            </a:r>
            <a:endParaRPr lang="en-US" sz="3600" dirty="0"/>
          </a:p>
        </p:txBody>
      </p:sp>
      <p:pic>
        <p:nvPicPr>
          <p:cNvPr id="4" name="Content Placeholder 3" descr="64785781_2341336212808584_5715424798532889293_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676400"/>
            <a:ext cx="4525963" cy="4525963"/>
          </a:xfrm>
        </p:spPr>
      </p:pic>
      <p:sp>
        <p:nvSpPr>
          <p:cNvPr id="5" name="Rectangle 4"/>
          <p:cNvSpPr/>
          <p:nvPr/>
        </p:nvSpPr>
        <p:spPr>
          <a:xfrm>
            <a:off x="2209800" y="6248400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5257800" y="4648200"/>
            <a:ext cx="3733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Amit</a:t>
            </a:r>
            <a:r>
              <a:rPr lang="en-US" sz="1600" dirty="0"/>
              <a:t> </a:t>
            </a:r>
            <a:r>
              <a:rPr lang="en-US" sz="1600" dirty="0" err="1" smtClean="0"/>
              <a:t>Sood</a:t>
            </a:r>
            <a:r>
              <a:rPr lang="en-US" sz="1600" dirty="0" smtClean="0"/>
              <a:t> is </a:t>
            </a:r>
            <a:r>
              <a:rPr lang="en-US" sz="1600" dirty="0"/>
              <a:t>also a socially active person. He is connected with Rotary and organizes blood donation camps with his team every year.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https://www.amitsoodphotography.com</a:t>
            </a:r>
            <a:endParaRPr lang="en-US" sz="1600" dirty="0"/>
          </a:p>
        </p:txBody>
      </p:sp>
      <p:pic>
        <p:nvPicPr>
          <p:cNvPr id="12289" name="Picture 1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048000"/>
            <a:ext cx="3622675" cy="1003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err="1" smtClean="0"/>
              <a:t>Amit</a:t>
            </a:r>
            <a:r>
              <a:rPr lang="en-US" sz="3600" dirty="0" smtClean="0"/>
              <a:t> </a:t>
            </a:r>
            <a:r>
              <a:rPr lang="en-US" sz="3600" dirty="0" err="1" smtClean="0"/>
              <a:t>Sood</a:t>
            </a:r>
            <a:r>
              <a:rPr lang="en-US" sz="3600" dirty="0" smtClean="0"/>
              <a:t> &amp; </a:t>
            </a:r>
            <a:r>
              <a:rPr lang="en-US" sz="3600" dirty="0" err="1" smtClean="0"/>
              <a:t>Tanu</a:t>
            </a:r>
            <a:r>
              <a:rPr lang="en-US" sz="3600" dirty="0" smtClean="0"/>
              <a:t> </a:t>
            </a:r>
            <a:r>
              <a:rPr lang="en-US" sz="3600" dirty="0" err="1" smtClean="0"/>
              <a:t>Sood</a:t>
            </a:r>
            <a:endParaRPr lang="en-US" sz="3600" dirty="0"/>
          </a:p>
        </p:txBody>
      </p:sp>
      <p:pic>
        <p:nvPicPr>
          <p:cNvPr id="4" name="Content Placeholder 3" descr="64865782_1082123428655326_6152239231072407467_n_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676400"/>
            <a:ext cx="3620770" cy="4525963"/>
          </a:xfr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876800" y="4876800"/>
            <a:ext cx="411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he muscle behind is his dear wife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Mrs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Tanu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Sood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As our clients call her the back bone </a:t>
            </a:r>
            <a:r>
              <a:rPr lang="en-US" sz="1600" dirty="0" err="1">
                <a:latin typeface="Calibri" pitchFamily="34" charset="0"/>
                <a:cs typeface="Times New Roman" pitchFamily="18" charset="0"/>
              </a:rPr>
              <a:t>A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mit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Sood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 photography ,She gives the 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Women's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touch to the passion and vision of </a:t>
            </a:r>
            <a:r>
              <a:rPr lang="en-US" sz="1600" dirty="0" err="1" smtClean="0">
                <a:latin typeface="Calibri" pitchFamily="34" charset="0"/>
                <a:cs typeface="Times New Roman" pitchFamily="18" charset="0"/>
              </a:rPr>
              <a:t>A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mit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Sood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Photography . https://www.amitsoodphotography.com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6248400"/>
            <a:ext cx="2455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i="1" dirty="0" err="1" smtClean="0"/>
              <a:t>Amit</a:t>
            </a:r>
            <a:r>
              <a:rPr lang="en-US" b="1" i="1" dirty="0" smtClean="0"/>
              <a:t> </a:t>
            </a:r>
            <a:r>
              <a:rPr lang="en-US" b="1" i="1" dirty="0" err="1" smtClean="0"/>
              <a:t>Sood</a:t>
            </a:r>
            <a:r>
              <a:rPr lang="en-US" b="1" i="1" dirty="0" smtClean="0"/>
              <a:t> Photography</a:t>
            </a:r>
            <a:endParaRPr lang="en-US" b="1" i="1" dirty="0"/>
          </a:p>
        </p:txBody>
      </p:sp>
      <p:pic>
        <p:nvPicPr>
          <p:cNvPr id="18434" name="Picture 2" descr="E:\SEO Work On Page\logo\a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971800"/>
            <a:ext cx="3557588" cy="985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212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Amit Sood Photography</vt:lpstr>
      <vt:lpstr>Photographer in Chandigarh for Pre Wedding</vt:lpstr>
      <vt:lpstr>Candid Wedding Photographer in Chandigarh</vt:lpstr>
      <vt:lpstr>Wedding Films and Photography Chandigarh</vt:lpstr>
      <vt:lpstr>Not Only Photographer</vt:lpstr>
      <vt:lpstr>Amit Sood &amp; Tanu Sood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Wedding photographer in chandigarh</dc:title>
  <dc:creator>Admin</dc:creator>
  <cp:lastModifiedBy>Admin</cp:lastModifiedBy>
  <cp:revision>24</cp:revision>
  <dcterms:created xsi:type="dcterms:W3CDTF">2020-07-01T08:33:04Z</dcterms:created>
  <dcterms:modified xsi:type="dcterms:W3CDTF">2020-07-01T09:11:26Z</dcterms:modified>
</cp:coreProperties>
</file>