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8" r:id="rId2"/>
    <p:sldId id="259" r:id="rId3"/>
    <p:sldId id="260" r:id="rId4"/>
    <p:sldId id="261" r:id="rId5"/>
    <p:sldId id="262" r:id="rId6"/>
    <p:sldId id="257" r:id="rId7"/>
    <p:sldId id="263" r:id="rId8"/>
    <p:sldId id="264" r:id="rId9"/>
    <p:sldId id="268" r:id="rId10"/>
    <p:sldId id="269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06D9B-1C56-4C9E-99F6-6986F658BD3C}" type="datetimeFigureOut">
              <a:rPr lang="th-TH" smtClean="0"/>
              <a:t>25/06/56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F9CA5-6953-4CC5-8E5B-7B6691CB56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83062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F9CA5-6953-4CC5-8E5B-7B6691CB5609}" type="slidenum">
              <a:rPr lang="th-TH" smtClean="0"/>
              <a:t>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12570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020BF0F-7098-4E94-B0ED-C44669833CE7}" type="datetimeFigureOut">
              <a:rPr lang="th-TH" smtClean="0"/>
              <a:t>25/06/56</a:t>
            </a:fld>
            <a:endParaRPr lang="th-TH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33B9E63-F4B4-4097-9BDE-D3C507C93C3C}" type="slidenum">
              <a:rPr lang="th-TH" smtClean="0"/>
              <a:t>‹#›</a:t>
            </a:fld>
            <a:endParaRPr lang="th-TH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F0F-7098-4E94-B0ED-C44669833CE7}" type="datetimeFigureOut">
              <a:rPr lang="th-TH" smtClean="0"/>
              <a:t>25/06/56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9E63-F4B4-4097-9BDE-D3C507C93C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F0F-7098-4E94-B0ED-C44669833CE7}" type="datetimeFigureOut">
              <a:rPr lang="th-TH" smtClean="0"/>
              <a:t>25/06/56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9E63-F4B4-4097-9BDE-D3C507C93C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F0F-7098-4E94-B0ED-C44669833CE7}" type="datetimeFigureOut">
              <a:rPr lang="th-TH" smtClean="0"/>
              <a:t>25/06/56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9E63-F4B4-4097-9BDE-D3C507C93C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F0F-7098-4E94-B0ED-C44669833CE7}" type="datetimeFigureOut">
              <a:rPr lang="th-TH" smtClean="0"/>
              <a:t>25/06/56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9E63-F4B4-4097-9BDE-D3C507C93C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F0F-7098-4E94-B0ED-C44669833CE7}" type="datetimeFigureOut">
              <a:rPr lang="th-TH" smtClean="0"/>
              <a:t>25/06/56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9E63-F4B4-4097-9BDE-D3C507C93C3C}" type="slidenum">
              <a:rPr lang="th-TH" smtClean="0"/>
              <a:t>‹#›</a:t>
            </a:fld>
            <a:endParaRPr lang="th-TH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F0F-7098-4E94-B0ED-C44669833CE7}" type="datetimeFigureOut">
              <a:rPr lang="th-TH" smtClean="0"/>
              <a:t>25/06/56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9E63-F4B4-4097-9BDE-D3C507C93C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F0F-7098-4E94-B0ED-C44669833CE7}" type="datetimeFigureOut">
              <a:rPr lang="th-TH" smtClean="0"/>
              <a:t>25/06/56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9E63-F4B4-4097-9BDE-D3C507C93C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F0F-7098-4E94-B0ED-C44669833CE7}" type="datetimeFigureOut">
              <a:rPr lang="th-TH" smtClean="0"/>
              <a:t>25/06/56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9E63-F4B4-4097-9BDE-D3C507C93C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F0F-7098-4E94-B0ED-C44669833CE7}" type="datetimeFigureOut">
              <a:rPr lang="th-TH" smtClean="0"/>
              <a:t>25/06/56</a:t>
            </a:fld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9E63-F4B4-4097-9BDE-D3C507C93C3C}" type="slidenum">
              <a:rPr lang="th-TH" smtClean="0"/>
              <a:t>‹#›</a:t>
            </a:fld>
            <a:endParaRPr lang="th-TH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BF0F-7098-4E94-B0ED-C44669833CE7}" type="datetimeFigureOut">
              <a:rPr lang="th-TH" smtClean="0"/>
              <a:t>25/06/56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B9E63-F4B4-4097-9BDE-D3C507C93C3C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020BF0F-7098-4E94-B0ED-C44669833CE7}" type="datetimeFigureOut">
              <a:rPr lang="th-TH" smtClean="0"/>
              <a:t>25/06/56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33B9E63-F4B4-4097-9BDE-D3C507C93C3C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1196752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u="sng" dirty="0" smtClean="0">
                <a:latin typeface="Angsana New" pitchFamily="18" charset="-34"/>
                <a:cs typeface="Angsana New" pitchFamily="18" charset="-34"/>
              </a:rPr>
              <a:t>สำนักงาน</a:t>
            </a:r>
            <a:r>
              <a:rPr lang="th-TH" sz="4400" b="1" u="sng" dirty="0" err="1" smtClean="0">
                <a:latin typeface="Angsana New" pitchFamily="18" charset="-34"/>
                <a:cs typeface="Angsana New" pitchFamily="18" charset="-34"/>
              </a:rPr>
              <a:t>วิทย</a:t>
            </a:r>
            <a:r>
              <a:rPr lang="th-TH" sz="4400" b="1" u="sng" dirty="0" smtClean="0">
                <a:latin typeface="Angsana New" pitchFamily="18" charset="-34"/>
                <a:cs typeface="Angsana New" pitchFamily="18" charset="-34"/>
              </a:rPr>
              <a:t>ทรัพยากร จุฬาลงกรณ์มหาวิทยาลัย</a:t>
            </a:r>
            <a:endParaRPr lang="th-TH" sz="4400" b="1" u="sng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323528" y="2996952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dirty="0"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3600" b="1" dirty="0" smtClean="0">
                <a:latin typeface="Angsana New" pitchFamily="18" charset="-34"/>
                <a:cs typeface="Angsana New" pitchFamily="18" charset="-34"/>
              </a:rPr>
              <a:t>นาย พี</a:t>
            </a:r>
            <a:r>
              <a:rPr lang="th-TH" sz="3600" b="1" dirty="0" err="1" smtClean="0">
                <a:latin typeface="Angsana New" pitchFamily="18" charset="-34"/>
                <a:cs typeface="Angsana New" pitchFamily="18" charset="-34"/>
              </a:rPr>
              <a:t>รวิชญ์</a:t>
            </a:r>
            <a:r>
              <a:rPr lang="th-TH" sz="3600" b="1" dirty="0" smtClean="0">
                <a:latin typeface="Angsana New" pitchFamily="18" charset="-34"/>
                <a:cs typeface="Angsana New" pitchFamily="18" charset="-34"/>
              </a:rPr>
              <a:t>	นุชแสงพลี	รหัสประจำตัว 530510859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600" b="1" dirty="0"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3600" b="1" dirty="0" smtClean="0">
                <a:latin typeface="Angsana New" pitchFamily="18" charset="-34"/>
                <a:cs typeface="Angsana New" pitchFamily="18" charset="-34"/>
              </a:rPr>
              <a:t>นางสาวอริสา	</a:t>
            </a:r>
            <a:r>
              <a:rPr lang="th-TH" sz="3600" b="1" dirty="0" err="1" smtClean="0">
                <a:latin typeface="Angsana New" pitchFamily="18" charset="-34"/>
                <a:cs typeface="Angsana New" pitchFamily="18" charset="-34"/>
              </a:rPr>
              <a:t>หมะสะอะ</a:t>
            </a:r>
            <a:r>
              <a:rPr lang="th-TH" sz="3600" b="1" dirty="0" smtClean="0">
                <a:latin typeface="Angsana New" pitchFamily="18" charset="-34"/>
                <a:cs typeface="Angsana New" pitchFamily="18" charset="-34"/>
              </a:rPr>
              <a:t>	รหัสประจำตัว 530510903	</a:t>
            </a:r>
            <a:endParaRPr lang="th-TH" sz="3600" b="1" dirty="0">
              <a:latin typeface="Angsana New" pitchFamily="18" charset="-34"/>
              <a:cs typeface="Angsana New" pitchFamily="18" charset="-34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600" b="1" dirty="0">
                <a:latin typeface="Angsana New" pitchFamily="18" charset="-34"/>
                <a:cs typeface="Angsana New" pitchFamily="18" charset="-34"/>
              </a:rPr>
              <a:t>       </a:t>
            </a:r>
            <a:endParaRPr lang="th-TH" sz="3600" b="1" dirty="0" smtClean="0">
              <a:latin typeface="Angsana New" pitchFamily="18" charset="-34"/>
              <a:cs typeface="Angsana New" pitchFamily="18" charset="-34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6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3600" b="1" dirty="0">
                <a:latin typeface="Angsana New" pitchFamily="18" charset="-34"/>
                <a:cs typeface="Angsana New" pitchFamily="18" charset="-34"/>
              </a:rPr>
              <a:t>ภาควิชาวิทยาการคอมพิวเตอร์  คณะวิทยาศาสตร์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600" b="1" dirty="0">
                <a:latin typeface="Angsana New" pitchFamily="18" charset="-34"/>
                <a:cs typeface="Angsana New" pitchFamily="18" charset="-34"/>
              </a:rPr>
              <a:t>        มหาวิทยาลัยเชียงใหม่</a:t>
            </a:r>
            <a:endParaRPr lang="en-US" sz="3600" b="1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2342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785813" y="714375"/>
            <a:ext cx="74295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9pPr>
          </a:lstStyle>
          <a:p>
            <a:pPr algn="ctr"/>
            <a:r>
              <a:rPr lang="th-TH" sz="5400" b="1" u="sng" dirty="0">
                <a:latin typeface="Angsana New" pitchFamily="18" charset="-34"/>
                <a:cs typeface="Angsana New" pitchFamily="18" charset="-34"/>
              </a:rPr>
              <a:t>ประโยชน์ที่ได้รับ</a:t>
            </a: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785813" y="1638300"/>
            <a:ext cx="7674619" cy="2897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Symbol"/>
              <a:buChar char=""/>
            </a:pPr>
            <a:r>
              <a:rPr lang="th-TH" sz="3600" dirty="0" smtClean="0">
                <a:effectLst/>
                <a:latin typeface="Angsana New" pitchFamily="18" charset="-34"/>
                <a:ea typeface="Times New Roman"/>
                <a:cs typeface="Angsana New" pitchFamily="18" charset="-34"/>
              </a:rPr>
              <a:t>การทำ </a:t>
            </a:r>
            <a:r>
              <a:rPr lang="en-US" sz="3600" dirty="0" smtClean="0">
                <a:effectLst/>
                <a:latin typeface="Angsana New" pitchFamily="18" charset="-34"/>
                <a:ea typeface="Times New Roman"/>
                <a:cs typeface="Angsana New" pitchFamily="18" charset="-34"/>
              </a:rPr>
              <a:t>Application Form</a:t>
            </a:r>
            <a:r>
              <a:rPr lang="th-TH" sz="3600" dirty="0" smtClean="0">
                <a:effectLst/>
                <a:latin typeface="Angsana New" pitchFamily="18" charset="-34"/>
                <a:ea typeface="Times New Roman"/>
                <a:cs typeface="Angsana New" pitchFamily="18" charset="-34"/>
              </a:rPr>
              <a:t> โดยใช้ </a:t>
            </a:r>
            <a:r>
              <a:rPr lang="en-US" sz="3600" dirty="0" smtClean="0">
                <a:effectLst/>
                <a:latin typeface="Angsana New" pitchFamily="18" charset="-34"/>
                <a:ea typeface="Times New Roman"/>
                <a:cs typeface="Angsana New" pitchFamily="18" charset="-34"/>
              </a:rPr>
              <a:t>PHP </a:t>
            </a:r>
            <a:r>
              <a:rPr lang="th-TH" sz="3600" dirty="0" smtClean="0">
                <a:effectLst/>
                <a:latin typeface="Angsana New" pitchFamily="18" charset="-34"/>
                <a:ea typeface="Times New Roman"/>
                <a:cs typeface="Angsana New" pitchFamily="18" charset="-34"/>
              </a:rPr>
              <a:t>และมีการเสริมด้วย </a:t>
            </a:r>
            <a:r>
              <a:rPr lang="en-US" sz="3600" dirty="0" err="1" smtClean="0">
                <a:effectLst/>
                <a:latin typeface="Angsana New" pitchFamily="18" charset="-34"/>
                <a:ea typeface="Times New Roman"/>
                <a:cs typeface="Angsana New" pitchFamily="18" charset="-34"/>
              </a:rPr>
              <a:t>Javascript</a:t>
            </a:r>
            <a:r>
              <a:rPr lang="en-US" sz="3600" dirty="0" smtClean="0">
                <a:effectLst/>
                <a:latin typeface="Angsana New" pitchFamily="18" charset="-34"/>
                <a:ea typeface="Times New Roman"/>
                <a:cs typeface="Angsana New" pitchFamily="18" charset="-34"/>
              </a:rPr>
              <a:t> </a:t>
            </a:r>
          </a:p>
          <a:p>
            <a:pPr marL="342900" lvl="0" indent="-3429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Symbol"/>
              <a:buChar char=""/>
            </a:pPr>
            <a:r>
              <a:rPr lang="th-TH" sz="3600" dirty="0" smtClean="0">
                <a:effectLst/>
                <a:latin typeface="Angsana New" pitchFamily="18" charset="-34"/>
                <a:ea typeface="Times New Roman"/>
                <a:cs typeface="Angsana New" pitchFamily="18" charset="-34"/>
              </a:rPr>
              <a:t>การตกแต่ง </a:t>
            </a:r>
            <a:r>
              <a:rPr lang="en-US" sz="3600" dirty="0" smtClean="0">
                <a:effectLst/>
                <a:latin typeface="Angsana New" pitchFamily="18" charset="-34"/>
                <a:ea typeface="Times New Roman"/>
                <a:cs typeface="Angsana New" pitchFamily="18" charset="-34"/>
              </a:rPr>
              <a:t>Form </a:t>
            </a:r>
            <a:r>
              <a:rPr lang="th-TH" sz="3600" dirty="0" smtClean="0">
                <a:effectLst/>
                <a:latin typeface="Angsana New" pitchFamily="18" charset="-34"/>
                <a:ea typeface="Times New Roman"/>
                <a:cs typeface="Angsana New" pitchFamily="18" charset="-34"/>
              </a:rPr>
              <a:t>โดยใช้ </a:t>
            </a:r>
            <a:r>
              <a:rPr lang="en-US" sz="3600" dirty="0" smtClean="0">
                <a:effectLst/>
                <a:latin typeface="Angsana New" pitchFamily="18" charset="-34"/>
                <a:ea typeface="Times New Roman"/>
                <a:cs typeface="Angsana New" pitchFamily="18" charset="-34"/>
              </a:rPr>
              <a:t>CSS </a:t>
            </a:r>
            <a:r>
              <a:rPr lang="th-TH" sz="3600" dirty="0" smtClean="0">
                <a:effectLst/>
                <a:latin typeface="Angsana New" pitchFamily="18" charset="-34"/>
                <a:ea typeface="Times New Roman"/>
                <a:cs typeface="Angsana New" pitchFamily="18" charset="-34"/>
              </a:rPr>
              <a:t>เป็นตัวช่วย</a:t>
            </a:r>
          </a:p>
          <a:p>
            <a:pPr marL="342900" lvl="0" indent="-3429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Symbol"/>
              <a:buChar char=""/>
            </a:pPr>
            <a:r>
              <a:rPr lang="th-TH" sz="3600" dirty="0" smtClean="0">
                <a:latin typeface="Angsana New" pitchFamily="18" charset="-34"/>
                <a:ea typeface="Times New Roman"/>
                <a:cs typeface="Angsana New" pitchFamily="18" charset="-34"/>
              </a:rPr>
              <a:t>การจัดการกับฐานข้อมูล (</a:t>
            </a:r>
            <a:r>
              <a:rPr lang="en-US" sz="3600" dirty="0" smtClean="0">
                <a:latin typeface="Angsana New" pitchFamily="18" charset="-34"/>
                <a:ea typeface="Times New Roman"/>
                <a:cs typeface="Angsana New" pitchFamily="18" charset="-34"/>
              </a:rPr>
              <a:t>Database</a:t>
            </a:r>
            <a:r>
              <a:rPr lang="th-TH" sz="3600" smtClean="0">
                <a:latin typeface="Angsana New" pitchFamily="18" charset="-34"/>
                <a:ea typeface="Times New Roman"/>
                <a:cs typeface="Angsana New" pitchFamily="18" charset="-34"/>
              </a:rPr>
              <a:t>)</a:t>
            </a:r>
            <a:endParaRPr lang="en-US" sz="3600" dirty="0">
              <a:effectLst/>
              <a:latin typeface="Angsana New" pitchFamily="18" charset="-34"/>
              <a:ea typeface="Times New Roman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34189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8949" y="764704"/>
            <a:ext cx="7704856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th-TH" sz="4400" b="1" dirty="0">
                <a:latin typeface="Angsana New" pitchFamily="18" charset="-34"/>
                <a:ea typeface="Times New Roman"/>
                <a:cs typeface="Angsana New" pitchFamily="18" charset="-34"/>
              </a:rPr>
              <a:t>ข้อเสนอแนะเพื่อการเตรียมตัวสำหรับรุ่นน้อง </a:t>
            </a:r>
            <a:endParaRPr lang="en-US" sz="4400" b="1" dirty="0">
              <a:effectLst/>
              <a:latin typeface="Angsana New" pitchFamily="18" charset="-34"/>
              <a:ea typeface="Times New Roman"/>
              <a:cs typeface="Angsana New" pitchFamily="18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844824"/>
            <a:ext cx="784224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Symbol"/>
              <a:buChar char=""/>
            </a:pPr>
            <a:r>
              <a:rPr lang="th-TH" sz="4000" dirty="0">
                <a:latin typeface="Angsana New" pitchFamily="18" charset="-34"/>
                <a:ea typeface="Times New Roman"/>
                <a:cs typeface="Angsana New" pitchFamily="18" charset="-34"/>
              </a:rPr>
              <a:t>ควรจะมีความรู้ในด้าน </a:t>
            </a:r>
            <a:r>
              <a:rPr lang="en-US" sz="4000" dirty="0">
                <a:latin typeface="Angsana New" pitchFamily="18" charset="-34"/>
                <a:ea typeface="Times New Roman"/>
                <a:cs typeface="Angsana New" pitchFamily="18" charset="-34"/>
              </a:rPr>
              <a:t>Network </a:t>
            </a:r>
            <a:r>
              <a:rPr lang="th-TH" sz="4000" dirty="0">
                <a:latin typeface="Angsana New" pitchFamily="18" charset="-34"/>
                <a:ea typeface="Times New Roman"/>
                <a:cs typeface="Angsana New" pitchFamily="18" charset="-34"/>
              </a:rPr>
              <a:t>เบื้องต้น</a:t>
            </a:r>
            <a:endParaRPr lang="en-US" sz="4000" dirty="0">
              <a:latin typeface="Angsana New" pitchFamily="18" charset="-34"/>
              <a:ea typeface="Times New Roman"/>
              <a:cs typeface="Angsana New" pitchFamily="18" charset="-34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Symbol"/>
              <a:buChar char=""/>
            </a:pPr>
            <a:r>
              <a:rPr lang="th-TH" sz="4000" dirty="0">
                <a:latin typeface="Angsana New" pitchFamily="18" charset="-34"/>
                <a:ea typeface="Times New Roman"/>
                <a:cs typeface="Angsana New" pitchFamily="18" charset="-34"/>
              </a:rPr>
              <a:t>ควรจะมีความรู้ในด้าน </a:t>
            </a:r>
            <a:r>
              <a:rPr lang="en-US" sz="4000" dirty="0">
                <a:latin typeface="Angsana New" pitchFamily="18" charset="-34"/>
                <a:ea typeface="Times New Roman"/>
                <a:cs typeface="Angsana New" pitchFamily="18" charset="-34"/>
              </a:rPr>
              <a:t>PHP </a:t>
            </a:r>
            <a:r>
              <a:rPr lang="th-TH" sz="4000" dirty="0" smtClean="0">
                <a:latin typeface="Angsana New" pitchFamily="18" charset="-34"/>
                <a:ea typeface="Times New Roman"/>
                <a:cs typeface="Angsana New" pitchFamily="18" charset="-34"/>
              </a:rPr>
              <a:t>และฐานข้อมูล</a:t>
            </a:r>
            <a:endParaRPr lang="en-US" sz="4000" dirty="0">
              <a:effectLst/>
              <a:latin typeface="Angsana New" pitchFamily="18" charset="-34"/>
              <a:ea typeface="Times New Roman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29821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64704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800" b="1" u="sng" dirty="0" smtClean="0">
                <a:latin typeface="Angsana New" pitchFamily="18" charset="-34"/>
                <a:cs typeface="Angsana New" pitchFamily="18" charset="-34"/>
              </a:rPr>
              <a:t>ประมวลภาพ</a:t>
            </a:r>
            <a:endParaRPr lang="th-TH" sz="4800" b="1" u="sng" dirty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" name="รูปภาพ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92" y="1412776"/>
            <a:ext cx="3626267" cy="2592288"/>
          </a:xfrm>
          <a:prstGeom prst="rect">
            <a:avLst/>
          </a:prstGeom>
        </p:spPr>
      </p:pic>
      <p:pic>
        <p:nvPicPr>
          <p:cNvPr id="4" name="รูปภาพ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93" y="4130001"/>
            <a:ext cx="3626266" cy="2376264"/>
          </a:xfrm>
          <a:prstGeom prst="rect">
            <a:avLst/>
          </a:prstGeom>
        </p:spPr>
      </p:pic>
      <p:pic>
        <p:nvPicPr>
          <p:cNvPr id="5" name="รูปภาพ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12776"/>
            <a:ext cx="3528392" cy="2592288"/>
          </a:xfrm>
          <a:prstGeom prst="rect">
            <a:avLst/>
          </a:prstGeom>
        </p:spPr>
      </p:pic>
      <p:pic>
        <p:nvPicPr>
          <p:cNvPr id="6" name="รูปภาพ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130001"/>
            <a:ext cx="3528392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276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2771800" y="2420888"/>
            <a:ext cx="387767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Q &amp; A</a:t>
            </a:r>
            <a:endParaRPr lang="th-TH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46048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539552" y="620688"/>
            <a:ext cx="25923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9pPr>
          </a:lstStyle>
          <a:p>
            <a:r>
              <a:rPr lang="en-US" sz="7200" b="1" dirty="0">
                <a:latin typeface="AngsanaUPC" pitchFamily="18" charset="-34"/>
                <a:cs typeface="AngsanaUPC" pitchFamily="18" charset="-34"/>
              </a:rPr>
              <a:t>Outline</a:t>
            </a:r>
            <a:endParaRPr lang="th-TH" sz="72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971600" y="2276872"/>
            <a:ext cx="6769100" cy="372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4000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4000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3200" dirty="0"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4000" dirty="0">
                <a:latin typeface="Angsana New" pitchFamily="18" charset="-34"/>
                <a:cs typeface="Angsana New" pitchFamily="18" charset="-34"/>
              </a:rPr>
              <a:t>ข้อมูลเบื้องต้นเกี่ยวกับสถานที่ฝึกงาน</a:t>
            </a:r>
          </a:p>
          <a:p>
            <a:pPr>
              <a:buFont typeface="Wingdings" pitchFamily="2" charset="2"/>
              <a:buChar char="q"/>
            </a:pPr>
            <a:r>
              <a:rPr lang="th-TH" sz="4000" dirty="0">
                <a:latin typeface="Angsana New" pitchFamily="18" charset="-34"/>
                <a:cs typeface="Angsana New" pitchFamily="18" charset="-34"/>
              </a:rPr>
              <a:t>   ลักษณะงานที่ได้รับมอบหมาย</a:t>
            </a:r>
          </a:p>
          <a:p>
            <a:pPr>
              <a:buFont typeface="Wingdings" pitchFamily="2" charset="2"/>
              <a:buChar char="q"/>
            </a:pPr>
            <a:r>
              <a:rPr lang="th-TH" sz="4000" dirty="0">
                <a:latin typeface="Angsana New" pitchFamily="18" charset="-34"/>
                <a:cs typeface="Angsana New" pitchFamily="18" charset="-34"/>
              </a:rPr>
              <a:t>   ปัญหาและอุปสรรคที่พบ</a:t>
            </a:r>
          </a:p>
          <a:p>
            <a:pPr>
              <a:buFont typeface="Wingdings" pitchFamily="2" charset="2"/>
              <a:buChar char="q"/>
            </a:pPr>
            <a:r>
              <a:rPr lang="th-TH" sz="4000" dirty="0">
                <a:latin typeface="Angsana New" pitchFamily="18" charset="-34"/>
                <a:cs typeface="Angsana New" pitchFamily="18" charset="-34"/>
              </a:rPr>
              <a:t>   ประโยชน์ที่ได้รับ</a:t>
            </a:r>
          </a:p>
          <a:p>
            <a:pPr>
              <a:buFont typeface="Wingdings" pitchFamily="2" charset="2"/>
              <a:buChar char="q"/>
            </a:pPr>
            <a:r>
              <a:rPr lang="th-TH" sz="4000" dirty="0" smtClean="0">
                <a:latin typeface="Angsana New" pitchFamily="18" charset="-34"/>
                <a:cs typeface="Angsana New" pitchFamily="18" charset="-34"/>
              </a:rPr>
              <a:t>   ประมวล</a:t>
            </a:r>
            <a:r>
              <a:rPr lang="th-TH" sz="4000" dirty="0">
                <a:latin typeface="Angsana New" pitchFamily="18" charset="-34"/>
                <a:cs typeface="Angsana New" pitchFamily="18" charset="-34"/>
              </a:rPr>
              <a:t>รูปภาพ</a:t>
            </a:r>
          </a:p>
          <a:p>
            <a:endParaRPr lang="th-TH" sz="3600" dirty="0"/>
          </a:p>
        </p:txBody>
      </p:sp>
    </p:spTree>
    <p:extLst>
      <p:ext uri="{BB962C8B-B14F-4D97-AF65-F5344CB8AC3E}">
        <p14:creationId xmlns:p14="http://schemas.microsoft.com/office/powerpoint/2010/main" val="140117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983967" y="770010"/>
            <a:ext cx="71437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9pPr>
          </a:lstStyle>
          <a:p>
            <a:pPr algn="ctr"/>
            <a:r>
              <a:rPr lang="th-TH" sz="4400" b="1" u="sng" dirty="0">
                <a:latin typeface="Angsana New" pitchFamily="18" charset="-34"/>
                <a:cs typeface="Angsana New" pitchFamily="18" charset="-34"/>
              </a:rPr>
              <a:t>ข้อมูลเบื้องต้นเกี่ยวกับสถานที่ฝึกงาน</a:t>
            </a:r>
          </a:p>
        </p:txBody>
      </p:sp>
      <p:pic>
        <p:nvPicPr>
          <p:cNvPr id="3" name="รูปภาพ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61" y="1628800"/>
            <a:ext cx="7894762" cy="4630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81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557362" y="787351"/>
            <a:ext cx="7920880" cy="76944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th-TH" sz="4400" b="1" u="sng" dirty="0" smtClean="0">
                <a:latin typeface="Angsana New" pitchFamily="18" charset="-34"/>
                <a:cs typeface="Angsana New" pitchFamily="18" charset="-34"/>
              </a:rPr>
              <a:t>ข้อมูลเบื้องต้นเกี่ยวกับสถานที่ฝึกงาน</a:t>
            </a:r>
            <a:endParaRPr lang="th-TH" sz="4400" b="1" u="sng" dirty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" name="รูปภาพ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8064896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89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899592" y="908720"/>
            <a:ext cx="7143750" cy="575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9pPr>
          </a:lstStyle>
          <a:p>
            <a:pPr algn="ctr"/>
            <a:r>
              <a:rPr lang="th-TH" sz="4400" b="1" u="sng" dirty="0">
                <a:latin typeface="Angsana New" pitchFamily="18" charset="-34"/>
                <a:cs typeface="Angsana New" pitchFamily="18" charset="-34"/>
              </a:rPr>
              <a:t>ข้อมูลเบื้องต้นเกี่ยวกับสถานที่ฝึกงาน</a:t>
            </a:r>
          </a:p>
          <a:p>
            <a:endParaRPr lang="th-TH" sz="3600" dirty="0">
              <a:latin typeface="Angsana New" pitchFamily="18" charset="-34"/>
              <a:cs typeface="Angsana New" pitchFamily="18" charset="-34"/>
            </a:endParaRPr>
          </a:p>
          <a:p>
            <a:r>
              <a:rPr lang="th-TH" sz="3600" b="1" dirty="0">
                <a:latin typeface="Angsana New" pitchFamily="18" charset="-34"/>
                <a:cs typeface="Angsana New" pitchFamily="18" charset="-34"/>
              </a:rPr>
              <a:t>วันฝึกงาน </a:t>
            </a:r>
            <a:r>
              <a:rPr lang="en-US" sz="3600" dirty="0">
                <a:latin typeface="Angsana New" pitchFamily="18" charset="-34"/>
                <a:cs typeface="Angsana New" pitchFamily="18" charset="-34"/>
              </a:rPr>
              <a:t>: </a:t>
            </a:r>
            <a:r>
              <a:rPr lang="th-TH" sz="3600" dirty="0">
                <a:latin typeface="Angsana New" pitchFamily="18" charset="-34"/>
                <a:cs typeface="Angsana New" pitchFamily="18" charset="-34"/>
              </a:rPr>
              <a:t>จันทร์ </a:t>
            </a:r>
            <a:r>
              <a:rPr lang="en-US" sz="3600" dirty="0">
                <a:latin typeface="Angsana New" pitchFamily="18" charset="-34"/>
                <a:cs typeface="Angsana New" pitchFamily="18" charset="-34"/>
              </a:rPr>
              <a:t>– </a:t>
            </a:r>
            <a:r>
              <a:rPr lang="th-TH" sz="3600" dirty="0" smtClean="0">
                <a:latin typeface="Angsana New" pitchFamily="18" charset="-34"/>
                <a:cs typeface="Angsana New" pitchFamily="18" charset="-34"/>
              </a:rPr>
              <a:t>ศุกร์</a:t>
            </a:r>
          </a:p>
          <a:p>
            <a:endParaRPr lang="th-TH" sz="3600" dirty="0">
              <a:latin typeface="Angsana New" pitchFamily="18" charset="-34"/>
              <a:cs typeface="Angsana New" pitchFamily="18" charset="-34"/>
            </a:endParaRPr>
          </a:p>
          <a:p>
            <a:r>
              <a:rPr lang="th-TH" sz="3600" b="1" dirty="0">
                <a:latin typeface="Angsana New" pitchFamily="18" charset="-34"/>
                <a:cs typeface="Angsana New" pitchFamily="18" charset="-34"/>
              </a:rPr>
              <a:t>วันหยุด</a:t>
            </a:r>
            <a:r>
              <a:rPr lang="th-TH" sz="3600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3600" dirty="0">
                <a:latin typeface="Angsana New" pitchFamily="18" charset="-34"/>
                <a:cs typeface="Angsana New" pitchFamily="18" charset="-34"/>
              </a:rPr>
              <a:t>: </a:t>
            </a:r>
            <a:r>
              <a:rPr lang="th-TH" sz="3600" dirty="0">
                <a:latin typeface="Angsana New" pitchFamily="18" charset="-34"/>
                <a:cs typeface="Angsana New" pitchFamily="18" charset="-34"/>
              </a:rPr>
              <a:t>เสาร์ อาทิตย์ และวันหยุด</a:t>
            </a:r>
            <a:r>
              <a:rPr lang="th-TH" sz="3600" dirty="0" smtClean="0">
                <a:latin typeface="Angsana New" pitchFamily="18" charset="-34"/>
                <a:cs typeface="Angsana New" pitchFamily="18" charset="-34"/>
              </a:rPr>
              <a:t>ที่ทางศูนย์ฯได้กำหนดไว้</a:t>
            </a:r>
          </a:p>
          <a:p>
            <a:endParaRPr lang="th-TH" sz="3600" dirty="0">
              <a:latin typeface="Angsana New" pitchFamily="18" charset="-34"/>
              <a:cs typeface="Angsana New" pitchFamily="18" charset="-34"/>
            </a:endParaRPr>
          </a:p>
          <a:p>
            <a:r>
              <a:rPr lang="th-TH" sz="3600" b="1" dirty="0">
                <a:latin typeface="Angsana New" pitchFamily="18" charset="-34"/>
                <a:cs typeface="Angsana New" pitchFamily="18" charset="-34"/>
              </a:rPr>
              <a:t>เวลาทำงาน </a:t>
            </a:r>
            <a:r>
              <a:rPr lang="en-US" sz="3600" dirty="0">
                <a:latin typeface="Angsana New" pitchFamily="18" charset="-34"/>
                <a:cs typeface="Angsana New" pitchFamily="18" charset="-34"/>
              </a:rPr>
              <a:t>: </a:t>
            </a:r>
            <a:r>
              <a:rPr lang="en-US" sz="3600" dirty="0" smtClean="0">
                <a:latin typeface="Angsana New" pitchFamily="18" charset="-34"/>
                <a:cs typeface="Angsana New" pitchFamily="18" charset="-34"/>
              </a:rPr>
              <a:t>08.00 </a:t>
            </a:r>
            <a:r>
              <a:rPr lang="en-US" sz="3600" dirty="0">
                <a:latin typeface="Angsana New" pitchFamily="18" charset="-34"/>
                <a:cs typeface="Angsana New" pitchFamily="18" charset="-34"/>
              </a:rPr>
              <a:t>– </a:t>
            </a:r>
            <a:r>
              <a:rPr lang="en-US" sz="3600" dirty="0" smtClean="0">
                <a:latin typeface="Angsana New" pitchFamily="18" charset="-34"/>
                <a:cs typeface="Angsana New" pitchFamily="18" charset="-34"/>
              </a:rPr>
              <a:t>17.00 </a:t>
            </a:r>
            <a:r>
              <a:rPr lang="th-TH" sz="3600" dirty="0">
                <a:latin typeface="Angsana New" pitchFamily="18" charset="-34"/>
                <a:cs typeface="Angsana New" pitchFamily="18" charset="-34"/>
              </a:rPr>
              <a:t>น.</a:t>
            </a:r>
          </a:p>
          <a:p>
            <a:endParaRPr lang="th-TH" sz="3600" dirty="0">
              <a:latin typeface="Angsana New" pitchFamily="18" charset="-34"/>
              <a:cs typeface="Angsana New" pitchFamily="18" charset="-34"/>
            </a:endParaRPr>
          </a:p>
          <a:p>
            <a:endParaRPr lang="th-TH" sz="3600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8193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1071563" y="692696"/>
            <a:ext cx="714375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9pPr>
          </a:lstStyle>
          <a:p>
            <a:pPr algn="ctr"/>
            <a:r>
              <a:rPr lang="th-TH" sz="4400" b="1" u="sng" dirty="0">
                <a:latin typeface="Angsana New" pitchFamily="18" charset="-34"/>
                <a:cs typeface="Angsana New" pitchFamily="18" charset="-34"/>
              </a:rPr>
              <a:t>ข้อมูลเบื้องต้นเกี่ยวกับสถานที่ฝึกงาน</a:t>
            </a:r>
          </a:p>
          <a:p>
            <a:endParaRPr lang="th-TH" sz="3600" dirty="0">
              <a:latin typeface="Angsana New" pitchFamily="18" charset="-34"/>
              <a:cs typeface="Angsana New" pitchFamily="18" charset="-34"/>
            </a:endParaRPr>
          </a:p>
          <a:p>
            <a:r>
              <a:rPr lang="th-TH" sz="4000" b="1" dirty="0">
                <a:latin typeface="Angsana New" pitchFamily="18" charset="-34"/>
                <a:cs typeface="Angsana New" pitchFamily="18" charset="-34"/>
              </a:rPr>
              <a:t>หน่วยงานที่</a:t>
            </a:r>
            <a:r>
              <a:rPr lang="th-TH" sz="4000" b="1" dirty="0" smtClean="0">
                <a:latin typeface="Angsana New" pitchFamily="18" charset="-34"/>
                <a:cs typeface="Angsana New" pitchFamily="18" charset="-34"/>
              </a:rPr>
              <a:t>สังกัด </a:t>
            </a: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: </a:t>
            </a:r>
            <a:r>
              <a:rPr lang="th-TH" sz="4000" dirty="0" smtClean="0">
                <a:latin typeface="Angsana New" pitchFamily="18" charset="-34"/>
                <a:cs typeface="Angsana New" pitchFamily="18" charset="-34"/>
              </a:rPr>
              <a:t>ศูนย์เครือข่าย</a:t>
            </a:r>
            <a:r>
              <a:rPr lang="th-TH" sz="4000" dirty="0" err="1" smtClean="0">
                <a:latin typeface="Angsana New" pitchFamily="18" charset="-34"/>
                <a:cs typeface="Angsana New" pitchFamily="18" charset="-34"/>
              </a:rPr>
              <a:t>ห้องสมุดดิจิทัล</a:t>
            </a:r>
            <a:r>
              <a:rPr lang="th-TH" sz="4000" dirty="0" smtClean="0">
                <a:latin typeface="Angsana New" pitchFamily="18" charset="-34"/>
                <a:cs typeface="Angsana New" pitchFamily="18" charset="-34"/>
              </a:rPr>
              <a:t> จุฬาลงกรณ์มหาวิทยาลัย</a:t>
            </a:r>
          </a:p>
          <a:p>
            <a:endParaRPr lang="th-TH" sz="4000" dirty="0">
              <a:latin typeface="Angsana New" pitchFamily="18" charset="-34"/>
              <a:cs typeface="Angsana New" pitchFamily="18" charset="-34"/>
            </a:endParaRPr>
          </a:p>
          <a:p>
            <a:r>
              <a:rPr lang="th-TH" sz="4000" b="1" dirty="0">
                <a:latin typeface="Angsana New" pitchFamily="18" charset="-34"/>
                <a:cs typeface="Angsana New" pitchFamily="18" charset="-34"/>
              </a:rPr>
              <a:t>ผู้ควบคุมการฝึกงาน </a:t>
            </a:r>
            <a:r>
              <a:rPr lang="en-US" sz="4000" b="1" dirty="0">
                <a:latin typeface="Angsana New" pitchFamily="18" charset="-34"/>
                <a:cs typeface="Angsana New" pitchFamily="18" charset="-34"/>
              </a:rPr>
              <a:t>:</a:t>
            </a:r>
            <a:endParaRPr lang="en-US" sz="4000" dirty="0"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th-TH" sz="4000" dirty="0">
                <a:latin typeface="Angsana New" pitchFamily="18" charset="-34"/>
                <a:cs typeface="Angsana New" pitchFamily="18" charset="-34"/>
              </a:rPr>
              <a:t>นางสาว อมรรัตน์	</a:t>
            </a:r>
            <a:r>
              <a:rPr lang="th-TH" sz="4000" dirty="0" smtClean="0">
                <a:latin typeface="Angsana New" pitchFamily="18" charset="-34"/>
                <a:cs typeface="Angsana New" pitchFamily="18" charset="-34"/>
              </a:rPr>
              <a:t>ศรี</a:t>
            </a:r>
            <a:r>
              <a:rPr lang="th-TH" sz="4000" dirty="0" err="1">
                <a:latin typeface="Angsana New" pitchFamily="18" charset="-34"/>
                <a:cs typeface="Angsana New" pitchFamily="18" charset="-34"/>
              </a:rPr>
              <a:t>สุร</a:t>
            </a:r>
            <a:r>
              <a:rPr lang="th-TH" sz="4000" dirty="0">
                <a:latin typeface="Angsana New" pitchFamily="18" charset="-34"/>
                <a:cs typeface="Angsana New" pitchFamily="18" charset="-34"/>
              </a:rPr>
              <a:t>ภานนท์	</a:t>
            </a:r>
            <a:endParaRPr lang="th-TH" sz="4000" dirty="0" smtClean="0"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th-TH" sz="4000" b="1" dirty="0" smtClean="0">
                <a:latin typeface="Angsana New" pitchFamily="18" charset="-34"/>
                <a:cs typeface="Angsana New" pitchFamily="18" charset="-34"/>
              </a:rPr>
              <a:t>ตำแหน่ง</a:t>
            </a:r>
            <a:r>
              <a:rPr lang="th-TH" sz="4000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4000" dirty="0">
                <a:latin typeface="Angsana New" pitchFamily="18" charset="-34"/>
                <a:cs typeface="Angsana New" pitchFamily="18" charset="-34"/>
              </a:rPr>
              <a:t>:</a:t>
            </a:r>
            <a:r>
              <a:rPr lang="th-TH" sz="4000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4000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4000" dirty="0">
                <a:latin typeface="Angsana New" pitchFamily="18" charset="-34"/>
                <a:cs typeface="Angsana New" pitchFamily="18" charset="-34"/>
              </a:rPr>
              <a:t>ผู้จัดการศูนย์เครือข่าย</a:t>
            </a:r>
            <a:r>
              <a:rPr lang="th-TH" sz="4000" dirty="0" err="1">
                <a:latin typeface="Angsana New" pitchFamily="18" charset="-34"/>
                <a:cs typeface="Angsana New" pitchFamily="18" charset="-34"/>
              </a:rPr>
              <a:t>ห้องสมุดดิจิทัล</a:t>
            </a:r>
            <a:endParaRPr lang="en-US" sz="4000" dirty="0">
              <a:latin typeface="Angsana New" pitchFamily="18" charset="-34"/>
              <a:cs typeface="Angsana New" pitchFamily="18" charset="-34"/>
            </a:endParaRPr>
          </a:p>
          <a:p>
            <a:endParaRPr lang="th-TH" sz="4000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1919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1071563" y="692696"/>
            <a:ext cx="714375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9pPr>
          </a:lstStyle>
          <a:p>
            <a:pPr algn="ctr"/>
            <a:r>
              <a:rPr lang="th-TH" sz="4400" b="1" u="sng" dirty="0" smtClean="0">
                <a:latin typeface="Angsana New" pitchFamily="18" charset="-34"/>
                <a:cs typeface="Angsana New" pitchFamily="18" charset="-34"/>
              </a:rPr>
              <a:t>ลักษณะงานขององค์กร</a:t>
            </a:r>
            <a:r>
              <a:rPr lang="en-US" sz="2400" dirty="0"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2400" dirty="0">
                <a:latin typeface="Angsana New" pitchFamily="18" charset="-34"/>
                <a:cs typeface="Angsana New" pitchFamily="18" charset="-34"/>
              </a:rPr>
            </a:br>
            <a:endParaRPr lang="th-TH" sz="3600" b="1" dirty="0">
              <a:latin typeface="Angsana New" pitchFamily="18" charset="-34"/>
              <a:cs typeface="Angsana New" pitchFamily="18" charset="-34"/>
            </a:endParaRPr>
          </a:p>
          <a:p>
            <a:r>
              <a:rPr lang="th-TH" sz="3600" dirty="0" smtClean="0">
                <a:latin typeface="Angsana New" pitchFamily="18" charset="-34"/>
                <a:cs typeface="Angsana New" pitchFamily="18" charset="-34"/>
              </a:rPr>
              <a:t>	เป็นองค์กรที่มีหน้าที่ดูแลระบบเครือข่ายทั้งหมดในห้องสมุด เช่น จุดบริการ </a:t>
            </a:r>
            <a:r>
              <a:rPr lang="en-US" sz="3600" dirty="0" smtClean="0">
                <a:latin typeface="Angsana New" pitchFamily="18" charset="-34"/>
                <a:cs typeface="Angsana New" pitchFamily="18" charset="-34"/>
              </a:rPr>
              <a:t>Wi-Fi </a:t>
            </a:r>
            <a:r>
              <a:rPr lang="th-TH" sz="3600" dirty="0" smtClean="0">
                <a:latin typeface="Angsana New" pitchFamily="18" charset="-34"/>
                <a:cs typeface="Angsana New" pitchFamily="18" charset="-34"/>
              </a:rPr>
              <a:t>ต่างๆ การบริการในด้าน </a:t>
            </a:r>
            <a:r>
              <a:rPr lang="en-US" sz="3600" dirty="0" smtClean="0">
                <a:latin typeface="Angsana New" pitchFamily="18" charset="-34"/>
                <a:cs typeface="Angsana New" pitchFamily="18" charset="-34"/>
              </a:rPr>
              <a:t>Video Streaming  </a:t>
            </a:r>
            <a:r>
              <a:rPr lang="th-TH" sz="3600" dirty="0" smtClean="0">
                <a:latin typeface="Angsana New" pitchFamily="18" charset="-34"/>
                <a:cs typeface="Angsana New" pitchFamily="18" charset="-34"/>
              </a:rPr>
              <a:t>และคอยดูแลอุปกรณ์ต่างๆภายในศูนย์ฯให้ใช้การได้อยู่เสมอ </a:t>
            </a:r>
            <a:endParaRPr lang="th-TH" sz="3600" dirty="0">
              <a:latin typeface="Angsana New" pitchFamily="18" charset="-34"/>
              <a:cs typeface="Angsana New" pitchFamily="18" charset="-34"/>
            </a:endParaRPr>
          </a:p>
          <a:p>
            <a:endParaRPr lang="th-TH" sz="3600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9475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11188" y="771512"/>
            <a:ext cx="70008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9pPr>
          </a:lstStyle>
          <a:p>
            <a:pPr algn="ctr"/>
            <a:r>
              <a:rPr lang="th-TH" sz="4400" b="1" u="sng" dirty="0">
                <a:latin typeface="Angsana New" pitchFamily="18" charset="-34"/>
                <a:cs typeface="Angsana New" pitchFamily="18" charset="-34"/>
              </a:rPr>
              <a:t>งานที่ได้รับมอบหมาย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8877" y="1916832"/>
            <a:ext cx="79212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ngsana New" pitchFamily="18" charset="-34"/>
                <a:cs typeface="Angsana New" pitchFamily="18" charset="-34"/>
              </a:rPr>
              <a:t>	 </a:t>
            </a:r>
            <a:r>
              <a:rPr lang="th-TH" sz="3600" dirty="0" smtClean="0">
                <a:latin typeface="Angsana New" pitchFamily="18" charset="-34"/>
                <a:cs typeface="Angsana New" pitchFamily="18" charset="-34"/>
              </a:rPr>
              <a:t>1. เก็บ</a:t>
            </a:r>
            <a:r>
              <a:rPr lang="th-TH" sz="3600" dirty="0">
                <a:latin typeface="Angsana New" pitchFamily="18" charset="-34"/>
                <a:cs typeface="Angsana New" pitchFamily="18" charset="-34"/>
              </a:rPr>
              <a:t>บันทึก และ จัดเก็บข้อมูล </a:t>
            </a:r>
            <a:r>
              <a:rPr lang="en-US" sz="3600" dirty="0">
                <a:latin typeface="Angsana New" pitchFamily="18" charset="-34"/>
                <a:cs typeface="Angsana New" pitchFamily="18" charset="-34"/>
              </a:rPr>
              <a:t>IP</a:t>
            </a:r>
            <a:r>
              <a:rPr lang="th-TH" sz="3600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3600" dirty="0">
                <a:latin typeface="Angsana New" pitchFamily="18" charset="-34"/>
                <a:cs typeface="Angsana New" pitchFamily="18" charset="-34"/>
              </a:rPr>
              <a:t>Address </a:t>
            </a:r>
            <a:r>
              <a:rPr lang="th-TH" sz="3600" dirty="0">
                <a:latin typeface="Angsana New" pitchFamily="18" charset="-34"/>
                <a:cs typeface="Angsana New" pitchFamily="18" charset="-34"/>
              </a:rPr>
              <a:t>ของอุปกรณ์เชื่อมต่อ และ </a:t>
            </a:r>
            <a:r>
              <a:rPr lang="en-US" sz="3600" dirty="0">
                <a:latin typeface="Angsana New" pitchFamily="18" charset="-34"/>
                <a:cs typeface="Angsana New" pitchFamily="18" charset="-34"/>
              </a:rPr>
              <a:t>IP</a:t>
            </a:r>
            <a:r>
              <a:rPr lang="th-TH" sz="3600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3600" dirty="0">
                <a:latin typeface="Angsana New" pitchFamily="18" charset="-34"/>
                <a:cs typeface="Angsana New" pitchFamily="18" charset="-34"/>
              </a:rPr>
              <a:t>Address</a:t>
            </a:r>
            <a:r>
              <a:rPr lang="th-TH" sz="3600" dirty="0">
                <a:latin typeface="Angsana New" pitchFamily="18" charset="-34"/>
                <a:cs typeface="Angsana New" pitchFamily="18" charset="-34"/>
              </a:rPr>
              <a:t> ของกล้องวงจรปิดในศูนย์เครือข่าย</a:t>
            </a:r>
            <a:r>
              <a:rPr lang="th-TH" sz="3600" dirty="0" err="1">
                <a:latin typeface="Angsana New" pitchFamily="18" charset="-34"/>
                <a:cs typeface="Angsana New" pitchFamily="18" charset="-34"/>
              </a:rPr>
              <a:t>ห้องสมุด</a:t>
            </a:r>
            <a:r>
              <a:rPr lang="th-TH" sz="3600" dirty="0" err="1" smtClean="0">
                <a:latin typeface="Angsana New" pitchFamily="18" charset="-34"/>
                <a:cs typeface="Angsana New" pitchFamily="18" charset="-34"/>
              </a:rPr>
              <a:t>ดิจิทัล</a:t>
            </a:r>
            <a:endParaRPr lang="th-TH" sz="3600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th-TH" sz="3600" dirty="0">
                <a:latin typeface="Angsana New" pitchFamily="18" charset="-34"/>
                <a:cs typeface="Angsana New" pitchFamily="18" charset="-34"/>
              </a:rPr>
              <a:t>	</a:t>
            </a:r>
            <a:endParaRPr lang="th-TH" sz="3600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th-TH" sz="3600" dirty="0"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3600" dirty="0" smtClean="0">
                <a:latin typeface="Angsana New" pitchFamily="18" charset="-34"/>
                <a:cs typeface="Angsana New" pitchFamily="18" charset="-34"/>
              </a:rPr>
              <a:t>2.จัดทำเว็บแอพลิ</a:t>
            </a:r>
            <a:r>
              <a:rPr lang="th-TH" sz="3600" dirty="0" err="1" smtClean="0">
                <a:latin typeface="Angsana New" pitchFamily="18" charset="-34"/>
                <a:cs typeface="Angsana New" pitchFamily="18" charset="-34"/>
              </a:rPr>
              <a:t>เคชั่น</a:t>
            </a:r>
            <a:r>
              <a:rPr lang="th-TH" sz="3600" dirty="0" smtClean="0">
                <a:latin typeface="Angsana New" pitchFamily="18" charset="-34"/>
                <a:cs typeface="Angsana New" pitchFamily="18" charset="-34"/>
              </a:rPr>
              <a:t>สำหรับเก็บข้อมูลครุภัณฑ์ภายในศูนย์</a:t>
            </a:r>
            <a:r>
              <a:rPr lang="th-TH" sz="3600" dirty="0" err="1" smtClean="0">
                <a:latin typeface="Angsana New" pitchFamily="18" charset="-34"/>
                <a:cs typeface="Angsana New" pitchFamily="18" charset="-34"/>
              </a:rPr>
              <a:t>วิทย</a:t>
            </a:r>
            <a:r>
              <a:rPr lang="th-TH" sz="3600" dirty="0" smtClean="0">
                <a:latin typeface="Angsana New" pitchFamily="18" charset="-34"/>
                <a:cs typeface="Angsana New" pitchFamily="18" charset="-34"/>
              </a:rPr>
              <a:t>ทรัพยากร</a:t>
            </a:r>
          </a:p>
          <a:p>
            <a:endParaRPr lang="th-TH" sz="3600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02881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742064" y="642937"/>
            <a:ext cx="75009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Verdana" pitchFamily="34" charset="0"/>
                <a:cs typeface="FreesiaUPC" pitchFamily="34" charset="-34"/>
              </a:defRPr>
            </a:lvl9pPr>
          </a:lstStyle>
          <a:p>
            <a:pPr algn="ctr"/>
            <a:r>
              <a:rPr lang="th-TH" sz="5400" b="1" u="sng" dirty="0">
                <a:latin typeface="Angsana New" pitchFamily="18" charset="-34"/>
                <a:cs typeface="Angsana New" pitchFamily="18" charset="-34"/>
              </a:rPr>
              <a:t>ปัญหาและอุปสรรคที่พบระหว่างฝึกงาน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9592" y="1772816"/>
            <a:ext cx="75608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itchFamily="34" charset="0"/>
              <a:buChar char="•"/>
            </a:pPr>
            <a:r>
              <a:rPr lang="th-TH" dirty="0" smtClean="0"/>
              <a:t> </a:t>
            </a:r>
            <a:r>
              <a:rPr lang="th-TH" sz="3600" dirty="0" smtClean="0">
                <a:latin typeface="Angsana New" pitchFamily="18" charset="-34"/>
                <a:cs typeface="Angsana New" pitchFamily="18" charset="-34"/>
              </a:rPr>
              <a:t>พี่</a:t>
            </a:r>
            <a:r>
              <a:rPr lang="th-TH" sz="3600" dirty="0">
                <a:latin typeface="Angsana New" pitchFamily="18" charset="-34"/>
                <a:cs typeface="Angsana New" pitchFamily="18" charset="-34"/>
              </a:rPr>
              <a:t>เลี้ยงที่ดูแลในการฝึกงาน ไม่ค่อยได้ดูแลเท่าที่ควร มีการ</a:t>
            </a:r>
            <a:r>
              <a:rPr lang="th-TH" sz="3600" dirty="0" smtClean="0">
                <a:latin typeface="Angsana New" pitchFamily="18" charset="-34"/>
                <a:cs typeface="Angsana New" pitchFamily="18" charset="-34"/>
              </a:rPr>
              <a:t>มอบหมายให้ทำงานน้อย</a:t>
            </a:r>
          </a:p>
          <a:p>
            <a:pPr lvl="1"/>
            <a:endParaRPr lang="th-TH" sz="3600" dirty="0" smtClean="0">
              <a:latin typeface="Angsana New" pitchFamily="18" charset="-34"/>
              <a:cs typeface="Angsana New" pitchFamily="18" charset="-34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th-TH" sz="3600" dirty="0" smtClean="0"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3600" dirty="0">
                <a:latin typeface="Angsana New" pitchFamily="18" charset="-34"/>
                <a:cs typeface="Angsana New" pitchFamily="18" charset="-34"/>
              </a:rPr>
              <a:t>สื่อสารในเรื่องของ </a:t>
            </a:r>
            <a:r>
              <a:rPr lang="en-US" sz="3600" dirty="0">
                <a:latin typeface="Angsana New" pitchFamily="18" charset="-34"/>
                <a:cs typeface="Angsana New" pitchFamily="18" charset="-34"/>
              </a:rPr>
              <a:t>Requirement s </a:t>
            </a:r>
            <a:r>
              <a:rPr lang="th-TH" sz="3600" dirty="0">
                <a:latin typeface="Angsana New" pitchFamily="18" charset="-34"/>
                <a:cs typeface="Angsana New" pitchFamily="18" charset="-34"/>
              </a:rPr>
              <a:t>ในงานยังมีความคลาดเคลื่อนอยู่มาก</a:t>
            </a:r>
            <a:endParaRPr lang="en-US" sz="3600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341893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65</TotalTime>
  <Words>205</Words>
  <Application>Microsoft Office PowerPoint</Application>
  <PresentationFormat>นำเสนอทางหน้าจอ (4:3)</PresentationFormat>
  <Paragraphs>48</Paragraphs>
  <Slides>13</Slides>
  <Notes>1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13</vt:i4>
      </vt:variant>
    </vt:vector>
  </HeadingPairs>
  <TitlesOfParts>
    <vt:vector size="14" baseType="lpstr">
      <vt:lpstr>Austin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fongsmart14</dc:creator>
  <cp:lastModifiedBy>fongsmart14</cp:lastModifiedBy>
  <cp:revision>19</cp:revision>
  <dcterms:created xsi:type="dcterms:W3CDTF">2013-06-25T11:50:34Z</dcterms:created>
  <dcterms:modified xsi:type="dcterms:W3CDTF">2013-06-25T13:10:50Z</dcterms:modified>
</cp:coreProperties>
</file>