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A702CEC-125C-4826-B4F8-7B24F7C33864}" type="datetimeFigureOut">
              <a:rPr lang="en-US" smtClean="0"/>
              <a:t>12/16/2013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C175284-B1F0-45B4-BC05-1829AEF9303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editneto.co.u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reditneto.co.uk/applyform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Creditneto</a:t>
            </a:r>
            <a:endParaRPr lang="en-US" sz="9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leading loan provider company in the UK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b="1" dirty="0" smtClean="0">
                <a:latin typeface="Arial" pitchFamily="34" charset="0"/>
                <a:cs typeface="Arial" pitchFamily="34" charset="0"/>
              </a:rPr>
              <a:t>Guarantor 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oan 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en-US" sz="4200" b="1" dirty="0" smtClean="0">
                <a:latin typeface="Arial" pitchFamily="34" charset="0"/>
                <a:cs typeface="Arial" pitchFamily="34" charset="0"/>
              </a:rPr>
              <a:t>or Bad Credit</a:t>
            </a:r>
            <a:endParaRPr lang="en-US" sz="4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Personal rates are falling! The gauntlet has been laid down by Derbyshire building society, Sainsbury's bank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esco bank each offering their fixed rate medium term personal loan at 6% less.</a:t>
            </a:r>
          </a:p>
          <a:p>
            <a:pPr algn="just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these rates are reserved for those with immaculate credit history. Anyone with missed payments, defaults or court orders will be declined.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Payday Loan Lenders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Payday loans are an united kingdom concept that has been growing fast in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merican market over the last ten years. payday loan lenders generally offer up to £500 and are designed to be repaid in full at the borrowers next payday. Recently criticized because of their high rates of APR and opportunistic marketing strategies. 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956264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Arial" pitchFamily="34" charset="0"/>
                <a:cs typeface="Arial" pitchFamily="34" charset="0"/>
              </a:rPr>
              <a:t>TO Know More About Visit Our Website</a:t>
            </a:r>
            <a:endParaRPr 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u="sng" dirty="0" smtClean="0">
                <a:hlinkClick r:id="rId2"/>
              </a:rPr>
              <a:t>http</a:t>
            </a:r>
            <a:r>
              <a:rPr lang="en-US" sz="4800" u="sng" dirty="0" smtClean="0">
                <a:hlinkClick r:id="rId2"/>
              </a:rPr>
              <a:t>://www.creditneto.co.uk</a:t>
            </a:r>
            <a:endParaRPr lang="en-US" sz="4800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Arial" pitchFamily="34" charset="0"/>
                <a:cs typeface="Arial" pitchFamily="34" charset="0"/>
              </a:rPr>
              <a:t>Apply For Online Now</a:t>
            </a:r>
            <a:endParaRPr lang="en-US" sz="6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686800" cy="762000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http://www.creditneto.co.uk/applyform.php</a:t>
            </a:r>
            <a:endParaRPr lang="en-US" u="sng" dirty="0"/>
          </a:p>
        </p:txBody>
      </p:sp>
      <p:pic>
        <p:nvPicPr>
          <p:cNvPr id="1026" name="Picture 2" descr="C:\Users\node12\Desktop\slide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0" y="1905000"/>
            <a:ext cx="66675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153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Creditneto</vt:lpstr>
      <vt:lpstr>Guarantor Loan For Bad Credit</vt:lpstr>
      <vt:lpstr>Payday Loan Lenders</vt:lpstr>
      <vt:lpstr>TO Know More About Visit Our Website</vt:lpstr>
      <vt:lpstr>Apply For Online Now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Creditneto</dc:title>
  <dc:creator>node12</dc:creator>
  <cp:lastModifiedBy>node12</cp:lastModifiedBy>
  <cp:revision>9</cp:revision>
  <dcterms:created xsi:type="dcterms:W3CDTF">2013-12-16T05:51:31Z</dcterms:created>
  <dcterms:modified xsi:type="dcterms:W3CDTF">2013-12-16T06:22:17Z</dcterms:modified>
</cp:coreProperties>
</file>